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94" r:id="rId18"/>
    <p:sldId id="284" r:id="rId19"/>
    <p:sldId id="288" r:id="rId20"/>
    <p:sldId id="289" r:id="rId21"/>
    <p:sldId id="287" r:id="rId22"/>
    <p:sldId id="286" r:id="rId23"/>
    <p:sldId id="285" r:id="rId24"/>
    <p:sldId id="290" r:id="rId25"/>
    <p:sldId id="291" r:id="rId26"/>
    <p:sldId id="292" r:id="rId27"/>
    <p:sldId id="293" r:id="rId28"/>
    <p:sldId id="283" r:id="rId29"/>
  </p:sldIdLst>
  <p:sldSz cx="9144000" cy="5143500" type="screen16x9"/>
  <p:notesSz cx="6858000" cy="9144000"/>
  <p:embeddedFontLs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15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86ced4d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86ced4d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86ced4dc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86ced4dc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86ced4dc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86ced4dc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f0177dc4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f0177dc4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f0177dc4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f0177dc4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f0177dc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f0177dc4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3bb12866f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3bb12866f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867dbc56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867dbc56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fee6eac1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fee6eac1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https://miro.com/app/board/uXjVNFzA9w8=/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fee6eac1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fee6eac1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fee6eac1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fee6eac1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fee6eac11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fee6eac11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fee6eac11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fee6eac11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86d2542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86d2542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https://lucid.app/lucidchart/401dfcd5-8f5c-4e29-a277-97d2c4c9851e/edit?beaconFlowId=F490790B53926F06&amp;invitationId=inv_2dd77366-1f63-483c-907c-163058e4e7f4&amp;page=HWEp-vi-RSFO#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3bb12866f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3bb12866f_0_1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fee6eac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fee6eac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 Móvil para Realizar Inventario de Activos Fijos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45"/>
            <a:ext cx="55236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160"/>
              <a:t>Gabriela Campoverde Hinojosa</a:t>
            </a:r>
            <a:endParaRPr sz="2160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160"/>
              <a:t>Miguel Morocho Ramos</a:t>
            </a:r>
            <a:endParaRPr sz="21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680125" y="451750"/>
            <a:ext cx="7505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25" y="944525"/>
            <a:ext cx="2345435" cy="3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322" y="944525"/>
            <a:ext cx="2809360" cy="3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457" y="1189913"/>
            <a:ext cx="23241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680125" y="451750"/>
            <a:ext cx="7505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- Buscar Activo Fijo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25" y="1100375"/>
            <a:ext cx="286702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75" y="1100375"/>
            <a:ext cx="21812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680125" y="451750"/>
            <a:ext cx="7505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- Realizar Inventario por C. Resp.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663"/>
            <a:ext cx="252412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538" y="999888"/>
            <a:ext cx="2543175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990350"/>
            <a:ext cx="2409825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6">
            <a:alphaModFix/>
          </a:blip>
          <a:srcRect l="-5289" r="9814"/>
          <a:stretch/>
        </p:blipFill>
        <p:spPr>
          <a:xfrm>
            <a:off x="6861700" y="990350"/>
            <a:ext cx="240982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680125" y="451750"/>
            <a:ext cx="7505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- Inventario por Activo Fijo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50" y="1004650"/>
            <a:ext cx="2559069" cy="3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819" y="1004650"/>
            <a:ext cx="2479230" cy="3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400" y="1004650"/>
            <a:ext cx="2479225" cy="37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680125" y="451750"/>
            <a:ext cx="7505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Bocetos - Reporte de Inventario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25" y="1072038"/>
            <a:ext cx="23717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50" y="1057738"/>
            <a:ext cx="22479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5" y="376238"/>
            <a:ext cx="283845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25" y="308250"/>
            <a:ext cx="2781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177575" y="306125"/>
            <a:ext cx="7505700" cy="808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Justinmind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BC135E-CDF6-4304-7015-466DB3BD3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4" r="14306"/>
          <a:stretch/>
        </p:blipFill>
        <p:spPr>
          <a:xfrm>
            <a:off x="1314450" y="864926"/>
            <a:ext cx="6515100" cy="39724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C335-934E-57CD-5C3A-0CA36199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01663"/>
            <a:ext cx="7505700" cy="804837"/>
          </a:xfrm>
        </p:spPr>
        <p:txBody>
          <a:bodyPr>
            <a:normAutofit/>
          </a:bodyPr>
          <a:lstStyle/>
          <a:p>
            <a:r>
              <a:rPr lang="es-419" sz="4000" dirty="0"/>
              <a:t>Pagina Web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8922BF-2FD3-EF43-117C-A4954005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60" b="8858"/>
          <a:stretch/>
        </p:blipFill>
        <p:spPr>
          <a:xfrm>
            <a:off x="917424" y="1349300"/>
            <a:ext cx="7603974" cy="32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5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5DA29-098F-3F15-ABD8-C2587C7E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658400"/>
            <a:ext cx="7505700" cy="1186400"/>
          </a:xfrm>
        </p:spPr>
        <p:txBody>
          <a:bodyPr>
            <a:normAutofit/>
          </a:bodyPr>
          <a:lstStyle/>
          <a:p>
            <a:r>
              <a:rPr lang="es-ES" sz="4400" dirty="0"/>
              <a:t>Test de recorridos cognitivos</a:t>
            </a:r>
            <a:endParaRPr lang="es-419" sz="4000" dirty="0"/>
          </a:p>
        </p:txBody>
      </p:sp>
    </p:spTree>
    <p:extLst>
      <p:ext uri="{BB962C8B-B14F-4D97-AF65-F5344CB8AC3E}">
        <p14:creationId xmlns:p14="http://schemas.microsoft.com/office/powerpoint/2010/main" val="305122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36C0A-337B-75B8-3BD8-BF649081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E5F5CB-4AC7-CED2-B021-C725E814E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46F1C-AEA4-B2FA-8A48-306170B8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819150" y="472800"/>
            <a:ext cx="7505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HTA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0098"/>
            <a:ext cx="9144000" cy="329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8982-9826-5DD4-AF20-458C0E99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DAF259-83AB-51B7-2840-DD8530CB0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F8A5D3-6A3C-1505-16CE-6835F103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C9476-81B0-C008-BA3C-2DB2D9B1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693C97-072C-7401-195F-80EB0B7C6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8CB6EA-23B1-8DD9-EEB3-45F0320E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5280A-5430-60F1-7CB1-7A0D4C0A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122541-2250-50D5-55B4-0EDC405D5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E86976-9428-5214-B7E1-CBF127B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8D309-1206-4858-A9DD-A4584EC5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1F18FB-5379-3D24-5AB8-96582786D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34512-D9E8-437F-8439-9F5BB418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D40EA-489C-F7DB-12D2-6FAD8315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2C295D-FC4D-F559-AA36-DDF68B448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4504FA-8F76-A63E-4919-FB955BFA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0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709A8-C78A-2E37-1613-6DC92A90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Test de Usabilidad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EDBD69-6B75-692D-119C-D8B1C2EEF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800200"/>
            <a:ext cx="7505700" cy="2638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sz="1800" b="1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Participantes</a:t>
            </a:r>
            <a:r>
              <a:rPr lang="es-ES_tradnl" sz="1800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: Antony Salas, Gleny Villanueva, Kristel Medina</a:t>
            </a:r>
            <a:endParaRPr lang="es-ES_tradnl" sz="1800" dirty="0">
              <a:solidFill>
                <a:srgbClr val="808080"/>
              </a:solidFill>
              <a:latin typeface="Helvetica Neu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_tradnl" sz="1800" b="1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Desarrolladores</a:t>
            </a:r>
            <a:r>
              <a:rPr lang="es-ES_tradnl" sz="1800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: Gabriela Campoverde, Miguel Morocho</a:t>
            </a:r>
            <a:endParaRPr lang="es-419" sz="1800" dirty="0">
              <a:solidFill>
                <a:srgbClr val="808080"/>
              </a:solidFill>
              <a:effectLst/>
              <a:latin typeface="Helvetica Neue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_tradnl" sz="1800" b="1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Estado del proyecto</a:t>
            </a:r>
            <a:r>
              <a:rPr lang="es-ES_tradnl" sz="1800" dirty="0">
                <a:solidFill>
                  <a:srgbClr val="808080"/>
                </a:solidFill>
                <a:effectLst/>
                <a:latin typeface="Helvetica Neue"/>
                <a:ea typeface="MS Mincho" panose="02020609040205080304" pitchFamily="49" charset="-128"/>
                <a:cs typeface="Times New Roman" panose="02020603050405020304" pitchFamily="18" charset="0"/>
              </a:rPr>
              <a:t>: Diseño</a:t>
            </a:r>
            <a:endParaRPr lang="es-419" sz="1800" dirty="0">
              <a:solidFill>
                <a:srgbClr val="808080"/>
              </a:solidFill>
              <a:effectLst/>
              <a:latin typeface="Helvetica Neue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4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C1E00-FCAB-DBB1-683E-1953EB71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1. Descripción de la prueba realizada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808A2D-E11E-F080-2278-27CB0D8DF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663700"/>
            <a:ext cx="7505700" cy="2775025"/>
          </a:xfrm>
        </p:spPr>
        <p:txBody>
          <a:bodyPr>
            <a:normAutofit fontScale="92500"/>
          </a:bodyPr>
          <a:lstStyle/>
          <a:p>
            <a:r>
              <a:rPr lang="es-419" b="1" dirty="0"/>
              <a:t>Producto usado: </a:t>
            </a:r>
          </a:p>
          <a:p>
            <a:pPr marL="146050" indent="0">
              <a:buNone/>
            </a:pPr>
            <a:r>
              <a:rPr lang="es-419" dirty="0"/>
              <a:t>	- Bocetos en papel</a:t>
            </a:r>
          </a:p>
          <a:p>
            <a:pPr marL="146050" indent="0">
              <a:buNone/>
            </a:pPr>
            <a:r>
              <a:rPr lang="es-419" dirty="0"/>
              <a:t>	- Justinmind, para los bocetos de baja fidelidad y alta fidelidad.</a:t>
            </a:r>
          </a:p>
          <a:p>
            <a:r>
              <a:rPr lang="es-419" b="1" dirty="0"/>
              <a:t>Escenario</a:t>
            </a:r>
            <a:r>
              <a:rPr lang="es-419" dirty="0"/>
              <a:t>: En la Universidad Católica Santa María</a:t>
            </a:r>
          </a:p>
          <a:p>
            <a:r>
              <a:rPr lang="es-419" b="1" dirty="0"/>
              <a:t>Tareas</a:t>
            </a:r>
            <a:r>
              <a:rPr lang="es-419" dirty="0"/>
              <a:t>:</a:t>
            </a:r>
          </a:p>
          <a:p>
            <a:pPr lvl="1"/>
            <a:r>
              <a:rPr lang="es-419" dirty="0"/>
              <a:t>Buscar Activo Fijo</a:t>
            </a:r>
          </a:p>
          <a:p>
            <a:pPr lvl="1"/>
            <a:r>
              <a:rPr lang="es-419" dirty="0"/>
              <a:t>Hacer Inventario</a:t>
            </a:r>
          </a:p>
          <a:p>
            <a:pPr lvl="1"/>
            <a:r>
              <a:rPr lang="es-419" dirty="0"/>
              <a:t>Reporte</a:t>
            </a:r>
          </a:p>
          <a:p>
            <a:pPr lvl="1"/>
            <a:r>
              <a:rPr lang="es-419" dirty="0"/>
              <a:t>Inventario con QR</a:t>
            </a:r>
          </a:p>
          <a:p>
            <a:pPr lvl="1"/>
            <a:r>
              <a:rPr lang="es-419" dirty="0"/>
              <a:t>Perfil del usuario</a:t>
            </a:r>
          </a:p>
          <a:p>
            <a:r>
              <a:rPr lang="es-419" b="1" dirty="0"/>
              <a:t>Observaciones:</a:t>
            </a:r>
            <a:endParaRPr lang="es-419" dirty="0"/>
          </a:p>
          <a:p>
            <a:pPr lvl="1"/>
            <a:r>
              <a:rPr lang="es-419" dirty="0"/>
              <a:t>Personas nuevas que tienen que saber mas del funcionamiento de los activos fijos.</a:t>
            </a:r>
          </a:p>
          <a:p>
            <a:pPr lvl="1"/>
            <a:r>
              <a:rPr lang="es-419" dirty="0"/>
              <a:t>Persona a cargo de la oficina le fue fácil entender porque ya sabe como se manejan los activos fijos en el sistema de ERP</a:t>
            </a:r>
          </a:p>
        </p:txBody>
      </p:sp>
    </p:spTree>
    <p:extLst>
      <p:ext uri="{BB962C8B-B14F-4D97-AF65-F5344CB8AC3E}">
        <p14:creationId xmlns:p14="http://schemas.microsoft.com/office/powerpoint/2010/main" val="1221289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52A4B-DA86-0EDE-41A8-E8D1299A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2. Notas de la sesión de evaluación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7739E8-1B6F-5D74-0A3C-8F0A93C6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Generales: </a:t>
            </a:r>
          </a:p>
          <a:p>
            <a:pPr lvl="1"/>
            <a:r>
              <a:rPr lang="es-419" dirty="0"/>
              <a:t>Gleny quien es la persona encargada de la oficina de control patrimonial indico que al mostrar la lista de los activos fijos está bien considerar el centro de costo y el centro de responsabilidad, pero adicional a eso agregar un filtro más que sea por empleado responsable, ya que cada centro de responsabilidad tiene varias personas responsables.</a:t>
            </a:r>
          </a:p>
          <a:p>
            <a:pPr lvl="1"/>
            <a:r>
              <a:rPr lang="es-419" dirty="0"/>
              <a:t>Los usuarios nuevos indicaron que para la lectura del código QR tienen muchos pasos, adicional a eso tengan la opción de modificar sus datos en la opción de perfil de usuario.</a:t>
            </a:r>
          </a:p>
          <a:p>
            <a:pPr lvl="1"/>
            <a:r>
              <a:rPr lang="es-419" dirty="0"/>
              <a:t>También que en la opción de buscar activo fijo se agregue la opción de búsqueda por código QR.</a:t>
            </a:r>
          </a:p>
        </p:txBody>
      </p:sp>
    </p:spTree>
    <p:extLst>
      <p:ext uri="{BB962C8B-B14F-4D97-AF65-F5344CB8AC3E}">
        <p14:creationId xmlns:p14="http://schemas.microsoft.com/office/powerpoint/2010/main" val="115673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4491725" y="3475525"/>
            <a:ext cx="39534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Gracias…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876300"/>
            <a:ext cx="85915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458"/>
            <a:ext cx="9144001" cy="27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428"/>
            <a:ext cx="9143999" cy="335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3798"/>
            <a:ext cx="9143999" cy="239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44200" y="474900"/>
            <a:ext cx="2794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Conceptual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900" y="337463"/>
            <a:ext cx="6632126" cy="44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00" y="286375"/>
            <a:ext cx="6866349" cy="45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316975" y="504850"/>
            <a:ext cx="22620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66"/>
              <a:t>WireFlows</a:t>
            </a:r>
            <a:endParaRPr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42625" y="1767125"/>
            <a:ext cx="2255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de Navegación</a:t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25" y="210550"/>
            <a:ext cx="6560550" cy="47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333</Words>
  <Application>Microsoft Office PowerPoint</Application>
  <PresentationFormat>Presentación en pantalla (16:9)</PresentationFormat>
  <Paragraphs>41</Paragraphs>
  <Slides>28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Calibri</vt:lpstr>
      <vt:lpstr>Arial</vt:lpstr>
      <vt:lpstr>Nunito</vt:lpstr>
      <vt:lpstr>Helvetica Neue</vt:lpstr>
      <vt:lpstr>Shift</vt:lpstr>
      <vt:lpstr>App Móvil para Realizar Inventario de Activos Fijos</vt:lpstr>
      <vt:lpstr>HTA</vt:lpstr>
      <vt:lpstr>Presentación de PowerPoint</vt:lpstr>
      <vt:lpstr>Presentación de PowerPoint</vt:lpstr>
      <vt:lpstr>Presentación de PowerPoint</vt:lpstr>
      <vt:lpstr>Presentación de PowerPoint</vt:lpstr>
      <vt:lpstr>Diseño Conceptual</vt:lpstr>
      <vt:lpstr>WireFlows</vt:lpstr>
      <vt:lpstr>Mapa de Navegación</vt:lpstr>
      <vt:lpstr>Bocetos</vt:lpstr>
      <vt:lpstr>Bocetos - Buscar Activo Fijo</vt:lpstr>
      <vt:lpstr>Bocetos - Realizar Inventario por C. Resp.</vt:lpstr>
      <vt:lpstr>Bocetos - Inventario por Activo Fijo</vt:lpstr>
      <vt:lpstr>Bocetos - Reporte de Inventario</vt:lpstr>
      <vt:lpstr>Presentación de PowerPoint</vt:lpstr>
      <vt:lpstr>Justinmind</vt:lpstr>
      <vt:lpstr>Pagina Web</vt:lpstr>
      <vt:lpstr>Test de recorridos cognitivos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 de Usabilidad</vt:lpstr>
      <vt:lpstr>1. Descripción de la prueba realizada</vt:lpstr>
      <vt:lpstr>2. Notas de la sesión de evaluación</vt:lpstr>
      <vt:lpstr>Gracias…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Móvil para Realizar Inventario de Activos Fijos</dc:title>
  <cp:lastModifiedBy>Gabriela</cp:lastModifiedBy>
  <cp:revision>3</cp:revision>
  <dcterms:modified xsi:type="dcterms:W3CDTF">2024-02-12T13:13:35Z</dcterms:modified>
</cp:coreProperties>
</file>